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1FA4E8-DEBD-4A3F-813E-199309E486C5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28F258-7B76-4DB0-B2B0-AF77BF1D791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harlemagne Std" pitchFamily="82" charset="0"/>
              </a:rPr>
              <a:t>Ancient Greece</a:t>
            </a:r>
            <a:endParaRPr lang="en-US" dirty="0">
              <a:latin typeface="Charlemagne Std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78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Mesolithic Period</a:t>
            </a:r>
            <a:br>
              <a:rPr lang="en-US" dirty="0" smtClean="0"/>
            </a:br>
            <a:r>
              <a:rPr lang="en-US" dirty="0" smtClean="0"/>
              <a:t>8300BC-7000BC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Earliest evidence of burials found in </a:t>
            </a:r>
            <a:r>
              <a:rPr lang="en-US" dirty="0" err="1" smtClean="0"/>
              <a:t>Franchthi</a:t>
            </a:r>
            <a:r>
              <a:rPr lang="en-US" dirty="0" smtClean="0"/>
              <a:t> Cave in the </a:t>
            </a:r>
            <a:r>
              <a:rPr lang="en-US" dirty="0" err="1" smtClean="0"/>
              <a:t>Argolid</a:t>
            </a:r>
            <a:r>
              <a:rPr lang="en-US" dirty="0" smtClean="0"/>
              <a:t>, </a:t>
            </a:r>
            <a:r>
              <a:rPr lang="en-US" dirty="0" smtClean="0"/>
              <a:t>Greece</a:t>
            </a:r>
          </a:p>
          <a:p>
            <a:pPr lvl="1"/>
            <a:r>
              <a:rPr lang="en-US" dirty="0"/>
              <a:t>The cave was occupied from the </a:t>
            </a:r>
            <a:r>
              <a:rPr lang="en-US" dirty="0" err="1"/>
              <a:t>Palaeolithic</a:t>
            </a:r>
            <a:r>
              <a:rPr lang="en-US" dirty="0"/>
              <a:t> circa </a:t>
            </a:r>
            <a:r>
              <a:rPr lang="en-US" dirty="0" smtClean="0"/>
              <a:t>20 </a:t>
            </a:r>
            <a:r>
              <a:rPr lang="en-US" dirty="0"/>
              <a:t>through the Mesolithic and Neolithic periods, being abandoned about 3000 </a:t>
            </a:r>
            <a:r>
              <a:rPr lang="en-US" dirty="0" smtClean="0"/>
              <a:t>BC . </a:t>
            </a:r>
            <a:r>
              <a:rPr lang="en-US" dirty="0"/>
              <a:t>It is one of the very few settlements in the world that shows continuous human occupation for more than 20,000 years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976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Neolithic Period</a:t>
            </a:r>
            <a:br>
              <a:rPr lang="en-US" dirty="0" smtClean="0"/>
            </a:br>
            <a:r>
              <a:rPr lang="en-US" dirty="0" smtClean="0"/>
              <a:t>7000BC-3000BC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 of food producing economy, simple hut construction, and seafaring in mainland Greece and the Aegean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442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Bronze Age</a:t>
            </a:r>
            <a:br>
              <a:rPr lang="en-US" dirty="0" smtClean="0"/>
            </a:br>
            <a:r>
              <a:rPr lang="en-US" dirty="0" smtClean="0"/>
              <a:t>3000-1100BC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Mycenean</a:t>
            </a:r>
            <a:r>
              <a:rPr lang="en-US" dirty="0"/>
              <a:t> enter mainland </a:t>
            </a:r>
            <a:r>
              <a:rPr lang="en-US" dirty="0" smtClean="0"/>
              <a:t>Greece</a:t>
            </a:r>
          </a:p>
          <a:p>
            <a:pPr lvl="1"/>
            <a:r>
              <a:rPr lang="en-US" dirty="0"/>
              <a:t>The Mycenaean civilization flourished during the period roughly between 1600 BC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height of Minoan Civilization is </a:t>
            </a:r>
            <a:r>
              <a:rPr lang="en-US" dirty="0" smtClean="0"/>
              <a:t>reached</a:t>
            </a:r>
          </a:p>
          <a:p>
            <a:pPr lvl="1"/>
            <a:r>
              <a:rPr lang="en-US" dirty="0"/>
              <a:t>The Minoan civilization, a Bronze Age civilization, arose on the island of Crete and flourished from approximately the 27th century BC to the 15th century BC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Trojan War, civil war, and the fall of the </a:t>
            </a:r>
            <a:r>
              <a:rPr lang="en-US" dirty="0" err="1"/>
              <a:t>Mycenean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9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Dark Age</a:t>
            </a:r>
            <a:br>
              <a:rPr lang="en-US" dirty="0" smtClean="0"/>
            </a:br>
            <a:r>
              <a:rPr lang="en-US" dirty="0" smtClean="0"/>
              <a:t>1100-800BC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 of </a:t>
            </a:r>
            <a:r>
              <a:rPr lang="en-US" dirty="0" err="1"/>
              <a:t>Mycenean</a:t>
            </a:r>
            <a:r>
              <a:rPr lang="en-US" dirty="0"/>
              <a:t> age and civilization. Early city states are ruled through monarchy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more monumental stone buildings were built and the practice of wall painting may have </a:t>
            </a:r>
            <a:r>
              <a:rPr lang="en-US" dirty="0" smtClean="0"/>
              <a:t>stopped.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Archaic </a:t>
            </a:r>
            <a:r>
              <a:rPr lang="en-US" dirty="0" smtClean="0"/>
              <a:t>Period</a:t>
            </a:r>
            <a:br>
              <a:rPr lang="en-US" dirty="0" smtClean="0"/>
            </a:br>
            <a:r>
              <a:rPr lang="en-US" dirty="0" smtClean="0"/>
              <a:t>800-500BC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776BC First Olympic games</a:t>
            </a:r>
          </a:p>
          <a:p>
            <a:endParaRPr lang="en-US" dirty="0"/>
          </a:p>
          <a:p>
            <a:r>
              <a:rPr lang="en-US" dirty="0"/>
              <a:t>Coin currency introduced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Lydian electrum </a:t>
            </a:r>
            <a:r>
              <a:rPr lang="en-US" dirty="0" smtClean="0"/>
              <a:t>trite-This </a:t>
            </a:r>
            <a:r>
              <a:rPr lang="en-US" dirty="0"/>
              <a:t>coin type, made of a gold and silver alloy, was in all likelihood the world's first, minted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Persian invasion and conquest of Greek territories through out Asia Minor.</a:t>
            </a:r>
          </a:p>
        </p:txBody>
      </p:sp>
    </p:spTree>
    <p:extLst>
      <p:ext uri="{BB962C8B-B14F-4D97-AF65-F5344CB8AC3E}">
        <p14:creationId xmlns:p14="http://schemas.microsoft.com/office/powerpoint/2010/main" val="3856026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Classical Period</a:t>
            </a:r>
            <a:br>
              <a:rPr lang="en-US" dirty="0" smtClean="0"/>
            </a:br>
            <a:r>
              <a:rPr lang="en-US" dirty="0" smtClean="0"/>
              <a:t>500-400BC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 First Persian invasion of Greece, the Battle of </a:t>
            </a:r>
            <a:r>
              <a:rPr lang="en-US" dirty="0" smtClean="0"/>
              <a:t>Marathon.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founding of the </a:t>
            </a:r>
            <a:r>
              <a:rPr lang="en-US" dirty="0" err="1"/>
              <a:t>Delian</a:t>
            </a:r>
            <a:r>
              <a:rPr lang="en-US" dirty="0"/>
              <a:t> </a:t>
            </a:r>
            <a:r>
              <a:rPr lang="en-US" dirty="0" smtClean="0"/>
              <a:t>League</a:t>
            </a:r>
          </a:p>
          <a:p>
            <a:pPr lvl="1"/>
            <a:r>
              <a:rPr lang="en-US" dirty="0"/>
              <a:t>was an association of </a:t>
            </a:r>
            <a:r>
              <a:rPr lang="en-US" dirty="0" smtClean="0"/>
              <a:t>173 </a:t>
            </a:r>
            <a:r>
              <a:rPr lang="en-US" dirty="0"/>
              <a:t>Greek city-states under the leadership of Athens, whose purpose was to continue fighting the Persian Empire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/>
              <a:t>The Peloponnesian </a:t>
            </a:r>
            <a:r>
              <a:rPr lang="en-US" dirty="0" smtClean="0"/>
              <a:t>War</a:t>
            </a:r>
          </a:p>
          <a:p>
            <a:pPr lvl="1"/>
            <a:r>
              <a:rPr lang="en-US" dirty="0"/>
              <a:t>The Peloponnesian War, 431 to 404 BC, was an ancient Greek war fought by Athens and its empire against the Peloponnesian League led by Sparta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29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Late Classical Period</a:t>
            </a:r>
            <a:br>
              <a:rPr lang="en-US" dirty="0" smtClean="0"/>
            </a:br>
            <a:r>
              <a:rPr lang="en-US" dirty="0" smtClean="0"/>
              <a:t>400-330BC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Warfare between rival Greek </a:t>
            </a:r>
            <a:r>
              <a:rPr lang="en-US" dirty="0" smtClean="0"/>
              <a:t>leagues</a:t>
            </a:r>
          </a:p>
          <a:p>
            <a:endParaRPr lang="en-US" dirty="0"/>
          </a:p>
          <a:p>
            <a:r>
              <a:rPr lang="en-US" dirty="0"/>
              <a:t>The Peloponnesian War, 431 to 404 BC, was an ancient Greek war fought by Athens and its empire against the Peloponnesian League led by </a:t>
            </a:r>
            <a:r>
              <a:rPr lang="en-US" dirty="0" smtClean="0"/>
              <a:t>Sparta leads </a:t>
            </a:r>
            <a:r>
              <a:rPr lang="en-US" dirty="0"/>
              <a:t>the Greek City States.</a:t>
            </a:r>
          </a:p>
        </p:txBody>
      </p:sp>
    </p:spTree>
    <p:extLst>
      <p:ext uri="{BB962C8B-B14F-4D97-AF65-F5344CB8AC3E}">
        <p14:creationId xmlns:p14="http://schemas.microsoft.com/office/powerpoint/2010/main" val="4293053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Hellenistic </a:t>
            </a:r>
            <a:r>
              <a:rPr lang="en-US" dirty="0" smtClean="0"/>
              <a:t>Age</a:t>
            </a:r>
            <a:br>
              <a:rPr lang="en-US" dirty="0" smtClean="0"/>
            </a:br>
            <a:r>
              <a:rPr lang="en-US" dirty="0" smtClean="0"/>
              <a:t>330-30BC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 Roman victories over </a:t>
            </a:r>
            <a:r>
              <a:rPr lang="en-US" dirty="0" smtClean="0"/>
              <a:t>Greece</a:t>
            </a:r>
          </a:p>
          <a:p>
            <a:endParaRPr lang="en-US" dirty="0"/>
          </a:p>
          <a:p>
            <a:r>
              <a:rPr lang="en-US" dirty="0"/>
              <a:t>Corinth </a:t>
            </a:r>
            <a:r>
              <a:rPr lang="en-US" dirty="0" smtClean="0"/>
              <a:t>, a Greek city state, destroyed </a:t>
            </a:r>
            <a:r>
              <a:rPr lang="en-US" dirty="0"/>
              <a:t>by the </a:t>
            </a:r>
            <a:r>
              <a:rPr lang="en-US" dirty="0" smtClean="0"/>
              <a:t>Romans</a:t>
            </a:r>
          </a:p>
          <a:p>
            <a:endParaRPr lang="en-US" dirty="0"/>
          </a:p>
          <a:p>
            <a:r>
              <a:rPr lang="en-US" dirty="0"/>
              <a:t> Athens is </a:t>
            </a:r>
            <a:r>
              <a:rPr lang="en-US" dirty="0" smtClean="0"/>
              <a:t>sacked by Sulla.</a:t>
            </a:r>
          </a:p>
          <a:p>
            <a:pPr lvl="1"/>
            <a:r>
              <a:rPr lang="en-US" dirty="0"/>
              <a:t>Lucius Cornelius Sulla </a:t>
            </a:r>
            <a:r>
              <a:rPr lang="en-US" dirty="0" smtClean="0"/>
              <a:t>Felix </a:t>
            </a:r>
            <a:r>
              <a:rPr lang="en-US" dirty="0"/>
              <a:t>commonly known as Sulla, was a Roman general and statesman. </a:t>
            </a:r>
          </a:p>
        </p:txBody>
      </p:sp>
    </p:spTree>
    <p:extLst>
      <p:ext uri="{BB962C8B-B14F-4D97-AF65-F5344CB8AC3E}">
        <p14:creationId xmlns:p14="http://schemas.microsoft.com/office/powerpoint/2010/main" val="1231478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</TotalTime>
  <Words>380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Ancient Greece</vt:lpstr>
      <vt:lpstr>Mesolithic Period 8300BC-7000BC </vt:lpstr>
      <vt:lpstr>Neolithic Period 7000BC-3000BC</vt:lpstr>
      <vt:lpstr>Bronze Age 3000-1100BC</vt:lpstr>
      <vt:lpstr>Dark Age 1100-800BC</vt:lpstr>
      <vt:lpstr>Archaic Period 800-500BC</vt:lpstr>
      <vt:lpstr>Classical Period 500-400BC</vt:lpstr>
      <vt:lpstr>Late Classical Period 400-330BC</vt:lpstr>
      <vt:lpstr>Hellenistic Age 330-30BC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11</cp:revision>
  <dcterms:created xsi:type="dcterms:W3CDTF">2010-09-10T18:52:16Z</dcterms:created>
  <dcterms:modified xsi:type="dcterms:W3CDTF">2010-09-13T19:53:53Z</dcterms:modified>
</cp:coreProperties>
</file>