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14906A7-A088-493B-B5D0-DD4FC762B89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D95FB5D-06BF-4B47-86F1-FA92F58690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Ancient 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69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First Indian literature was from the Aryan’s. it is called Vedas.</a:t>
            </a:r>
          </a:p>
          <a:p>
            <a:r>
              <a:rPr lang="en-US" sz="3200" dirty="0" err="1" smtClean="0"/>
              <a:t>Kalidasa</a:t>
            </a:r>
            <a:r>
              <a:rPr lang="en-US" sz="3200" dirty="0" smtClean="0"/>
              <a:t> is a famous author in India. Possibly one of the the most famous.</a:t>
            </a:r>
            <a:r>
              <a:rPr lang="en-US" sz="3200" dirty="0"/>
              <a:t> </a:t>
            </a:r>
            <a:endParaRPr lang="en-US" sz="3200" dirty="0" smtClean="0"/>
          </a:p>
          <a:p>
            <a:r>
              <a:rPr lang="en-US" sz="3200" dirty="0" smtClean="0"/>
              <a:t>Mathematics was very important to India. Their mathematicians were the first to use Algebra and the number zero.</a:t>
            </a:r>
          </a:p>
        </p:txBody>
      </p:sp>
    </p:spTree>
    <p:extLst>
      <p:ext uri="{BB962C8B-B14F-4D97-AF65-F5344CB8AC3E}">
        <p14:creationId xmlns:p14="http://schemas.microsoft.com/office/powerpoint/2010/main" val="569131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Harappa and Mohenjo-Daro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3000 BC to 1500 BC</a:t>
            </a:r>
          </a:p>
          <a:p>
            <a:r>
              <a:rPr lang="en-US" sz="3200" dirty="0" smtClean="0"/>
              <a:t>The first civilizations to appear in India were the cities Harappa and Mohenjo-Daro. They were known as the Indus Civilization.</a:t>
            </a:r>
          </a:p>
          <a:p>
            <a:r>
              <a:rPr lang="en-US" sz="3200" dirty="0" smtClean="0"/>
              <a:t> They traded with Mesopotamian city-states some by shipping using the Persian Gulf and land.</a:t>
            </a:r>
          </a:p>
          <a:p>
            <a:pPr marL="0" indent="0">
              <a:buNone/>
            </a:pPr>
            <a:r>
              <a:rPr lang="en-US" dirty="0" smtClean="0"/>
              <a:t>																								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4313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Aryans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1500BC to 400BC </a:t>
            </a:r>
          </a:p>
          <a:p>
            <a:r>
              <a:rPr lang="en-US" sz="3200" dirty="0" smtClean="0"/>
              <a:t>They were Nomads but when settling in Egypt they became farmers.</a:t>
            </a:r>
          </a:p>
          <a:p>
            <a:r>
              <a:rPr lang="en-US" sz="3200" dirty="0" smtClean="0"/>
              <a:t>No written language until 1000 BC, known as Sanskrit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1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Caste System- social categories that determines ones occupation and wealth.</a:t>
            </a:r>
          </a:p>
          <a:p>
            <a:pPr marL="0" indent="0">
              <a:buNone/>
            </a:pPr>
            <a:r>
              <a:rPr lang="en-US" sz="2800" dirty="0" smtClean="0"/>
              <a:t>1. Brahmins, priests, were atop the social scale.</a:t>
            </a:r>
          </a:p>
          <a:p>
            <a:pPr marL="0" indent="0">
              <a:buNone/>
            </a:pPr>
            <a:r>
              <a:rPr lang="en-US" sz="2800" dirty="0" smtClean="0"/>
              <a:t>2. Kshatriyas, warriors, were second 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Vaisyas</a:t>
            </a:r>
            <a:r>
              <a:rPr lang="en-US" sz="2800" dirty="0" smtClean="0"/>
              <a:t>, commoners, were third</a:t>
            </a:r>
          </a:p>
          <a:p>
            <a:pPr marL="0" indent="0">
              <a:buNone/>
            </a:pPr>
            <a:r>
              <a:rPr lang="en-US" sz="2800" dirty="0" smtClean="0"/>
              <a:t>4. The </a:t>
            </a:r>
            <a:r>
              <a:rPr lang="en-US" sz="2800" dirty="0" err="1" smtClean="0"/>
              <a:t>Sudras</a:t>
            </a:r>
            <a:r>
              <a:rPr lang="en-US" sz="2800" dirty="0" smtClean="0"/>
              <a:t> were the next and made up most of India’s population.</a:t>
            </a:r>
          </a:p>
          <a:p>
            <a:pPr marL="0" indent="0">
              <a:buNone/>
            </a:pPr>
            <a:r>
              <a:rPr lang="en-US" sz="2800" dirty="0" smtClean="0"/>
              <a:t>5. The Untouchables had it the worst.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4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024744" cy="1143000"/>
          </a:xfrm>
        </p:spPr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Religious beliefs of the Aryans</a:t>
            </a:r>
          </a:p>
          <a:p>
            <a:r>
              <a:rPr lang="en-US" sz="2800" dirty="0" smtClean="0"/>
              <a:t>They believe in reincarnation, which is the belief of once you die you are born in a new body.</a:t>
            </a:r>
          </a:p>
          <a:p>
            <a:r>
              <a:rPr lang="en-US" sz="2800" dirty="0" smtClean="0"/>
              <a:t>They also believe in Karma, the actions a person takes in one life will determine how their new life will be.</a:t>
            </a:r>
          </a:p>
          <a:p>
            <a:r>
              <a:rPr lang="en-US" sz="2800" dirty="0" smtClean="0"/>
              <a:t>Dharma- is the divine law stating all people must do their duty.</a:t>
            </a:r>
          </a:p>
          <a:p>
            <a:r>
              <a:rPr lang="en-US" sz="2800" dirty="0" smtClean="0"/>
              <a:t>They developed yoga, which is a training supposed to lead to a union with God.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154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Founded by Siddhartha Gautama.</a:t>
            </a:r>
          </a:p>
          <a:p>
            <a:r>
              <a:rPr lang="en-US" sz="3200" dirty="0" smtClean="0"/>
              <a:t>He preached to give up worldly possessions because it is illusions and pain poverty and sorrow all come from it. </a:t>
            </a:r>
          </a:p>
          <a:p>
            <a:r>
              <a:rPr lang="en-US" sz="3200" dirty="0" smtClean="0"/>
              <a:t>Nirvana is ultimate reality.</a:t>
            </a:r>
          </a:p>
          <a:p>
            <a:r>
              <a:rPr lang="en-US" sz="3200" dirty="0" smtClean="0"/>
              <a:t>Buddhism accepts reincarnation but doesn’t believe in the Caste system, as Hinduism does.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6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Mauryan</a:t>
            </a:r>
            <a:r>
              <a:rPr lang="en-US" dirty="0" smtClean="0"/>
              <a:t> Dynasty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327 BC to 183 BC</a:t>
            </a:r>
          </a:p>
          <a:p>
            <a:r>
              <a:rPr lang="en-US" sz="3200" dirty="0" smtClean="0"/>
              <a:t>Founded by Chandragupta </a:t>
            </a:r>
            <a:r>
              <a:rPr lang="en-US" sz="3200" dirty="0" err="1"/>
              <a:t>M</a:t>
            </a:r>
            <a:r>
              <a:rPr lang="en-US" sz="3200" dirty="0" err="1" smtClean="0"/>
              <a:t>aurya</a:t>
            </a:r>
            <a:r>
              <a:rPr lang="en-US" sz="3200" dirty="0" smtClean="0"/>
              <a:t>  </a:t>
            </a:r>
          </a:p>
          <a:p>
            <a:r>
              <a:rPr lang="en-US" sz="3200" dirty="0" smtClean="0"/>
              <a:t>Divided into providences ruled by governors.</a:t>
            </a:r>
          </a:p>
          <a:p>
            <a:r>
              <a:rPr lang="en-US" sz="3200" dirty="0" smtClean="0"/>
              <a:t>Really flourished during Asoka’s reign as ruler. Considered to be the greatest ruler in Indian history.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29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Kushan</a:t>
            </a:r>
            <a:r>
              <a:rPr lang="en-US" dirty="0" smtClean="0"/>
              <a:t> Kingdom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 When </a:t>
            </a:r>
            <a:r>
              <a:rPr lang="en-US" sz="3200" dirty="0" smtClean="0"/>
              <a:t>the </a:t>
            </a:r>
            <a:r>
              <a:rPr lang="en-US" sz="3200" dirty="0" err="1" smtClean="0"/>
              <a:t>Mauryans</a:t>
            </a:r>
            <a:r>
              <a:rPr lang="en-US" sz="3200" dirty="0" smtClean="0"/>
              <a:t> where destroyed many kingdoms popped up all around India. The biggest was the </a:t>
            </a:r>
            <a:r>
              <a:rPr lang="en-US" sz="3200" dirty="0" err="1" smtClean="0"/>
              <a:t>Kushan</a:t>
            </a:r>
            <a:r>
              <a:rPr lang="en-US" sz="3200" dirty="0" smtClean="0"/>
              <a:t> Kingdom.</a:t>
            </a:r>
          </a:p>
          <a:p>
            <a:r>
              <a:rPr lang="en-US" sz="3200" dirty="0" smtClean="0"/>
              <a:t>They used the Silk Road when </a:t>
            </a:r>
            <a:r>
              <a:rPr lang="en-US" sz="3200" dirty="0" smtClean="0"/>
              <a:t>trading and made most of their wealth from it.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646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Guptas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320 AD- 415 AD</a:t>
            </a:r>
          </a:p>
          <a:p>
            <a:r>
              <a:rPr lang="en-US" sz="3200" dirty="0" smtClean="0"/>
              <a:t>After </a:t>
            </a:r>
            <a:r>
              <a:rPr lang="en-US" sz="3200" dirty="0" smtClean="0"/>
              <a:t>the </a:t>
            </a:r>
            <a:r>
              <a:rPr lang="en-US" sz="3200" dirty="0" err="1" smtClean="0"/>
              <a:t>Kushans</a:t>
            </a:r>
            <a:r>
              <a:rPr lang="en-US" sz="3200" dirty="0" smtClean="0"/>
              <a:t> there were the </a:t>
            </a:r>
            <a:r>
              <a:rPr lang="en-US" sz="3200" dirty="0" err="1" smtClean="0"/>
              <a:t>Guptas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The </a:t>
            </a:r>
            <a:r>
              <a:rPr lang="en-US" sz="3200" dirty="0" err="1" smtClean="0"/>
              <a:t>Guptas</a:t>
            </a:r>
            <a:r>
              <a:rPr lang="en-US" sz="3200" dirty="0" smtClean="0"/>
              <a:t> were the greatest empire in India since the </a:t>
            </a:r>
            <a:r>
              <a:rPr lang="en-US" sz="3200" dirty="0" err="1" smtClean="0"/>
              <a:t>Mauryans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Pilgrims gave them a lot of wealth.</a:t>
            </a:r>
          </a:p>
          <a:p>
            <a:r>
              <a:rPr lang="en-US" sz="3200" dirty="0" smtClean="0"/>
              <a:t>Their empire began to shrink from constant invasions of Huns.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8405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214</TotalTime>
  <Words>439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Ancient India</vt:lpstr>
      <vt:lpstr>Harappa and Mohenjo-Daro</vt:lpstr>
      <vt:lpstr>Aryans</vt:lpstr>
      <vt:lpstr>Caste System</vt:lpstr>
      <vt:lpstr>Hinduism</vt:lpstr>
      <vt:lpstr>Buddhism</vt:lpstr>
      <vt:lpstr>Mauryan Dynasty </vt:lpstr>
      <vt:lpstr>Kushan Kingdom</vt:lpstr>
      <vt:lpstr>The Guptas</vt:lpstr>
      <vt:lpstr>Indian culture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India</dc:title>
  <dc:creator>user</dc:creator>
  <cp:lastModifiedBy>user</cp:lastModifiedBy>
  <cp:revision>22</cp:revision>
  <dcterms:created xsi:type="dcterms:W3CDTF">2010-09-13T19:28:56Z</dcterms:created>
  <dcterms:modified xsi:type="dcterms:W3CDTF">2010-09-17T19:57:19Z</dcterms:modified>
</cp:coreProperties>
</file>